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</p:sldMasterIdLst>
  <p:sldIdLst>
    <p:sldId id="302" r:id="rId3"/>
    <p:sldId id="300" r:id="rId4"/>
    <p:sldId id="303" r:id="rId5"/>
    <p:sldId id="292" r:id="rId6"/>
    <p:sldId id="294" r:id="rId7"/>
    <p:sldId id="295" r:id="rId8"/>
    <p:sldId id="297" r:id="rId9"/>
    <p:sldId id="298" r:id="rId10"/>
    <p:sldId id="296" r:id="rId11"/>
    <p:sldId id="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F4044-1D54-40AE-88E4-1BD405CFD89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55A9-32F6-4761-84D4-07D28B77E87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8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78904-F413-4A82-BFEF-F44C154BE2F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2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7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5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8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06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03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63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EAF45-0199-46F9-906F-470EF330BE4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83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27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47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639D4-3D59-4F28-BAC7-D8EA618CE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6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1DC73-53BC-4E5C-AC93-36851A3DF3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2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D934-BDA1-4C57-9E91-04583AFDE09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2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A1515-06E1-4A0B-AB90-E9A635DDE7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7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9E920-6A6A-4494-A332-74A87A8D9D6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5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F1AD4-92D8-4608-A83D-F61E3432B61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6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DE4A2-3CC8-4B38-A898-9CE76799B54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2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133600" y="0"/>
            <a:ext cx="82296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NƠ TRANG LƠNG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WordArt 8" descr="21012431[1]"/>
          <p:cNvSpPr>
            <a:spLocks noChangeArrowheads="1" noChangeShapeType="1" noTextEdit="1"/>
          </p:cNvSpPr>
          <p:nvPr/>
        </p:nvSpPr>
        <p:spPr bwMode="auto">
          <a:xfrm>
            <a:off x="3171825" y="5181600"/>
            <a:ext cx="5838825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En Mlô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19/01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accent6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458" y="1371601"/>
            <a:ext cx="9644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198: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0"/>
            <a:ext cx="11326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5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vi-VN" dirty="0"/>
              <a:t> </a:t>
            </a:r>
            <a:r>
              <a:rPr lang="vi-VN" b="1" i="1" dirty="0"/>
              <a:t>Thứ 5 ngày 18 tháng 01 năm 2024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4000" b="1" dirty="0">
                <a:solidFill>
                  <a:srgbClr val="FF0000"/>
                </a:solidFill>
              </a:rPr>
              <a:t> Luyện từ và câu </a:t>
            </a:r>
            <a:r>
              <a:rPr lang="vi-VN" dirty="0"/>
              <a:t>: </a:t>
            </a:r>
          </a:p>
          <a:p>
            <a:pPr marL="0" indent="0">
              <a:buNone/>
            </a:pPr>
            <a:endParaRPr lang="vi-VN" dirty="0"/>
          </a:p>
          <a:p>
            <a:pPr marL="0" indent="0" algn="ctr">
              <a:buNone/>
            </a:pPr>
            <a:r>
              <a:rPr lang="nl-NL" sz="5400" b="1" i="1" dirty="0">
                <a:solidFill>
                  <a:srgbClr val="00B0F0"/>
                </a:solidFill>
              </a:rPr>
              <a:t>MỞ RỘNG VỐN TỪ VỀ NGÀY TẾT. CÂU NÊU HOẠT ĐỘNG</a:t>
            </a:r>
            <a:r>
              <a:rPr lang="nl-NL" sz="5400" b="1" i="1" u="sng" dirty="0">
                <a:solidFill>
                  <a:srgbClr val="00B0F0"/>
                </a:solidFill>
              </a:rPr>
              <a:t> </a:t>
            </a:r>
            <a:endParaRPr lang="en-US" sz="5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1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886700" cy="815604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17" y="874511"/>
            <a:ext cx="1666875" cy="2211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225" y="877882"/>
            <a:ext cx="1885950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809" y="1030282"/>
            <a:ext cx="2047875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236" y="3447740"/>
            <a:ext cx="2505075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123" y="3450546"/>
            <a:ext cx="2369371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886700" cy="815604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4718" y="4758432"/>
            <a:ext cx="8062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Tìm từ ngữ chỉ sự vật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Tìm từ ngữ chỉ hoạt động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Sắp xếp các hoạt động theo trình tự của các việc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làm bánh chưng.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91" y="784352"/>
            <a:ext cx="1666875" cy="1914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62" y="784352"/>
            <a:ext cx="1885950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878" y="815605"/>
            <a:ext cx="2047875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343" y="2757784"/>
            <a:ext cx="2505075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576" y="2970411"/>
            <a:ext cx="2369371" cy="166687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4027503" y="5184559"/>
            <a:ext cx="1296140" cy="177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51970" y="6063449"/>
            <a:ext cx="3215381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27503" y="5618826"/>
            <a:ext cx="1838644" cy="51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95319" y="6047170"/>
            <a:ext cx="1108044" cy="7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31090" y="6445188"/>
            <a:ext cx="2289376" cy="887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0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886700" cy="815604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4718" y="4758433"/>
            <a:ext cx="806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ngữ chỉ sự vật: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91" y="784352"/>
            <a:ext cx="1666875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62" y="784352"/>
            <a:ext cx="1885950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878" y="815605"/>
            <a:ext cx="2047875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343" y="2757784"/>
            <a:ext cx="2505075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576" y="2970411"/>
            <a:ext cx="2369371" cy="166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4718" y="4758432"/>
            <a:ext cx="8062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lá dong, gạo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chậu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nệp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…..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194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886700" cy="815604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4718" y="4758433"/>
            <a:ext cx="806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b.Từ ngữ chỉ hoạt động: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91" y="784352"/>
            <a:ext cx="1666875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62" y="784352"/>
            <a:ext cx="1885950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878" y="815605"/>
            <a:ext cx="2047875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343" y="2757784"/>
            <a:ext cx="2505075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576" y="2970411"/>
            <a:ext cx="2369371" cy="166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4718" y="4758432"/>
            <a:ext cx="8062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b.Từ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886700" cy="815604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60" y="1497430"/>
            <a:ext cx="1447791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355" y="1529092"/>
            <a:ext cx="1416670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931" y="1535529"/>
            <a:ext cx="1728973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764" y="1392653"/>
            <a:ext cx="1730794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956" y="1529784"/>
            <a:ext cx="1697053" cy="1666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2459" y="627076"/>
            <a:ext cx="8623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Sắp xếp các hoạt động theo trình tự của các việc</a:t>
            </a:r>
          </a:p>
          <a:p>
            <a:pPr lvl="0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bánh chưng.</a:t>
            </a:r>
          </a:p>
        </p:txBody>
      </p:sp>
    </p:spTree>
    <p:extLst>
      <p:ext uri="{BB962C8B-B14F-4D97-AF65-F5344CB8AC3E}">
        <p14:creationId xmlns:p14="http://schemas.microsoft.com/office/powerpoint/2010/main" val="30267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3776 0.3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38837 0.34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7916 0.3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2217 0.32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0.59584 0.28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886700" cy="815604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834" y="1880940"/>
            <a:ext cx="1538144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436" y="1804740"/>
            <a:ext cx="1430046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6" y="2078290"/>
            <a:ext cx="1763050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768" y="2006851"/>
            <a:ext cx="1763051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1993" y="1994403"/>
            <a:ext cx="1742788" cy="16668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42459" y="627076"/>
            <a:ext cx="8623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Sắp xếp các hoạt động theo trình tự của các việc</a:t>
            </a:r>
          </a:p>
          <a:p>
            <a:pPr lvl="0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bánh chưng.</a:t>
            </a:r>
          </a:p>
        </p:txBody>
      </p:sp>
      <p:sp>
        <p:nvSpPr>
          <p:cNvPr id="3" name="Oval 2"/>
          <p:cNvSpPr/>
          <p:nvPr/>
        </p:nvSpPr>
        <p:spPr>
          <a:xfrm>
            <a:off x="1579752" y="2006852"/>
            <a:ext cx="412072" cy="5429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3692740" y="2006852"/>
            <a:ext cx="412072" cy="5429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5754351" y="1922383"/>
            <a:ext cx="412072" cy="5429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008357" y="1806827"/>
            <a:ext cx="412072" cy="5429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779105" y="1722940"/>
            <a:ext cx="412072" cy="5429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0907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489" y="221758"/>
            <a:ext cx="7366743" cy="8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u="sng">
                <a:solidFill>
                  <a:srgbClr val="0070C0"/>
                </a:solidFill>
                <a:latin typeface="Times New Roman" panose="02020603050405020304" pitchFamily="18" charset="0"/>
              </a:rPr>
              <a:t>Bài </a:t>
            </a:r>
            <a:r>
              <a:rPr lang="vi-VN" sz="2600" b="1" u="sng">
                <a:solidFill>
                  <a:srgbClr val="0070C0"/>
                </a:solidFill>
                <a:latin typeface="Times New Roman" panose="02020603050405020304" pitchFamily="18" charset="0"/>
              </a:rPr>
              <a:t>2.</a:t>
            </a:r>
            <a:r>
              <a:rPr lang="vi-V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vi-VN" sz="2600">
                <a:latin typeface="Times New Roman" panose="02020603050405020304" pitchFamily="18" charset="0"/>
              </a:rPr>
              <a:t>Hỏi </a:t>
            </a:r>
            <a:r>
              <a:rPr lang="en-US" sz="2600" dirty="0">
                <a:latin typeface="Times New Roman" panose="02020603050405020304" pitchFamily="18" charset="0"/>
              </a:rPr>
              <a:t>-</a:t>
            </a:r>
            <a:r>
              <a:rPr lang="vi-VN" sz="2600" dirty="0">
                <a:latin typeface="Times New Roman" panose="02020603050405020304" pitchFamily="18" charset="0"/>
              </a:rPr>
              <a:t> đáp về việc thường làm trong dịp Tết</a:t>
            </a:r>
            <a:r>
              <a:rPr lang="vi-VN" sz="2600">
                <a:latin typeface="Times New Roman" panose="02020603050405020304" pitchFamily="18" charset="0"/>
              </a:rPr>
              <a:t>. </a:t>
            </a:r>
            <a:r>
              <a:rPr lang="en-US" sz="2600">
                <a:latin typeface="Times New Roman" panose="02020603050405020304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en-US" sz="2600">
                <a:latin typeface="Times New Roman" panose="02020603050405020304" pitchFamily="18" charset="0"/>
              </a:rPr>
              <a:t>               </a:t>
            </a:r>
            <a:r>
              <a:rPr lang="vi-VN" sz="2600">
                <a:latin typeface="Times New Roman" panose="02020603050405020304" pitchFamily="18" charset="0"/>
              </a:rPr>
              <a:t>Viết </a:t>
            </a:r>
            <a:r>
              <a:rPr lang="vi-VN" sz="2600" dirty="0">
                <a:latin typeface="Times New Roman" panose="02020603050405020304" pitchFamily="18" charset="0"/>
              </a:rPr>
              <a:t>vào vở một câu hỏi và một câu trả lời.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 txBox="1">
            <a:spLocks/>
          </p:cNvSpPr>
          <p:nvPr/>
        </p:nvSpPr>
        <p:spPr>
          <a:xfrm>
            <a:off x="2620738" y="1106335"/>
            <a:ext cx="5122820" cy="483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M: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- 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dịp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Tết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vi-VN" sz="26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 txBox="1">
            <a:spLocks/>
          </p:cNvSpPr>
          <p:nvPr/>
        </p:nvSpPr>
        <p:spPr>
          <a:xfrm>
            <a:off x="2620738" y="1590314"/>
            <a:ext cx="7556868" cy="483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-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dịp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Tết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thăm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họ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vi-VN" sz="26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43251" y="533401"/>
            <a:ext cx="1190625" cy="95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991100" y="542926"/>
            <a:ext cx="3790950" cy="285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09926" y="971551"/>
            <a:ext cx="1343025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91075" y="1000125"/>
            <a:ext cx="1543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10375" y="971550"/>
            <a:ext cx="18859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504" y="2125147"/>
            <a:ext cx="3484176" cy="2072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831" y="4485467"/>
            <a:ext cx="3512345" cy="2100263"/>
          </a:xfrm>
          <a:prstGeom prst="rect">
            <a:avLst/>
          </a:prstGeom>
        </p:spPr>
      </p:pic>
      <p:sp>
        <p:nvSpPr>
          <p:cNvPr id="11" name="AutoShape 2" descr="CẢM XÚC XUÂN: Phiên chợ Tết cuối năm | Thời sự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999" y="2125147"/>
            <a:ext cx="3484176" cy="2148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50" y="4485467"/>
            <a:ext cx="3463730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1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339</Words>
  <Application>Microsoft Office PowerPoint</Application>
  <PresentationFormat>Màn hình rộng</PresentationFormat>
  <Paragraphs>39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Default Design</vt:lpstr>
      <vt:lpstr>Office Theme</vt:lpstr>
      <vt:lpstr>Bản trình bày PowerPoint</vt:lpstr>
      <vt:lpstr> Thứ 5 ngày 18 tháng 01 năm 2024</vt:lpstr>
      <vt:lpstr>Bài 1: Quan sát tranh và thực hiện các yêu cầu:</vt:lpstr>
      <vt:lpstr>Bài 1: Quan sát tranh và thực hiện các yêu cầu:</vt:lpstr>
      <vt:lpstr>Bài 1: Quan sát tranh và thực hiện các yêu cầu:</vt:lpstr>
      <vt:lpstr>Bài 1: Quan sát tranh và thực hiện các yêu cầu:</vt:lpstr>
      <vt:lpstr>Bài 1: Quan sát tranh và thực hiện các yêu cầu:</vt:lpstr>
      <vt:lpstr>Bài 1: Quan sát tranh và thực hiện các yêu cầu: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Windows 11</cp:lastModifiedBy>
  <cp:revision>51</cp:revision>
  <cp:lastPrinted>2022-02-09T12:54:12Z</cp:lastPrinted>
  <dcterms:created xsi:type="dcterms:W3CDTF">2021-07-08T01:33:34Z</dcterms:created>
  <dcterms:modified xsi:type="dcterms:W3CDTF">2024-06-17T22:26:50Z</dcterms:modified>
</cp:coreProperties>
</file>