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44" r:id="rId4"/>
  </p:sldMasterIdLst>
  <p:notesMasterIdLst>
    <p:notesMasterId r:id="rId23"/>
  </p:notesMasterIdLst>
  <p:sldIdLst>
    <p:sldId id="328" r:id="rId5"/>
    <p:sldId id="289" r:id="rId6"/>
    <p:sldId id="320" r:id="rId7"/>
    <p:sldId id="332" r:id="rId8"/>
    <p:sldId id="329" r:id="rId9"/>
    <p:sldId id="330" r:id="rId10"/>
    <p:sldId id="273" r:id="rId11"/>
    <p:sldId id="325" r:id="rId12"/>
    <p:sldId id="335" r:id="rId13"/>
    <p:sldId id="304" r:id="rId14"/>
    <p:sldId id="334" r:id="rId15"/>
    <p:sldId id="307" r:id="rId16"/>
    <p:sldId id="333" r:id="rId17"/>
    <p:sldId id="308" r:id="rId18"/>
    <p:sldId id="309" r:id="rId19"/>
    <p:sldId id="310" r:id="rId20"/>
    <p:sldId id="311" r:id="rId21"/>
    <p:sldId id="272" r:id="rId22"/>
  </p:sldIdLst>
  <p:sldSz cx="9144000" cy="5143500" type="screen16x9"/>
  <p:notesSz cx="6858000" cy="9144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B95"/>
    <a:srgbClr val="FF2980"/>
    <a:srgbClr val="D2ECB6"/>
    <a:srgbClr val="B8E08C"/>
    <a:srgbClr val="FEDEF3"/>
    <a:srgbClr val="FE8ACC"/>
    <a:srgbClr val="FECEED"/>
    <a:srgbClr val="FDBBE5"/>
    <a:srgbClr val="FD49B0"/>
    <a:srgbClr val="FE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043" autoAdjust="0"/>
  </p:normalViewPr>
  <p:slideViewPr>
    <p:cSldViewPr>
      <p:cViewPr varScale="1">
        <p:scale>
          <a:sx n="81" d="100"/>
          <a:sy n="81" d="100"/>
        </p:scale>
        <p:origin x="8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309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2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9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0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13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5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11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4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07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56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08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24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50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09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7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6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9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1430"/>
            <a:ext cx="9129650" cy="488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373135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Trang L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</a:t>
            </a:r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609598" y="1828801"/>
            <a:ext cx="8382000" cy="6161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cs typeface="Arial"/>
              </a:rPr>
              <a:t>Nhiệt liệt chào mừng quý thầy cô về dự giờ 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644106" y="2628987"/>
            <a:ext cx="29090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36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 </a:t>
            </a:r>
            <a:r>
              <a:rPr lang="en-US" sz="3600" b="1" cap="all" dirty="0" err="1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Lớp</a:t>
            </a:r>
            <a:r>
              <a:rPr lang="en-US" sz="36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1A4</a:t>
            </a:r>
          </a:p>
        </p:txBody>
      </p:sp>
      <p:sp>
        <p:nvSpPr>
          <p:cNvPr id="8" name="WordArt 14"/>
          <p:cNvSpPr>
            <a:spLocks noChangeArrowheads="1" noChangeShapeType="1" noTextEdit="1"/>
          </p:cNvSpPr>
          <p:nvPr/>
        </p:nvSpPr>
        <p:spPr bwMode="auto">
          <a:xfrm>
            <a:off x="2209800" y="3475767"/>
            <a:ext cx="48768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vi-VN" sz="2400" b="1" kern="10" dirty="0">
                <a:ln w="11430"/>
                <a:gradFill>
                  <a:gsLst>
                    <a:gs pos="0">
                      <a:srgbClr val="5ECCF3">
                        <a:tint val="70000"/>
                        <a:satMod val="245000"/>
                      </a:srgbClr>
                    </a:gs>
                    <a:gs pos="75000">
                      <a:srgbClr val="5ECCF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5ECCF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/>
              </a:rPr>
              <a:t>Năm học: 202</a:t>
            </a:r>
            <a:r>
              <a:rPr lang="en-US" sz="2400" b="1" kern="10" dirty="0">
                <a:ln w="11430"/>
                <a:gradFill>
                  <a:gsLst>
                    <a:gs pos="0">
                      <a:srgbClr val="5ECCF3">
                        <a:tint val="70000"/>
                        <a:satMod val="245000"/>
                      </a:srgbClr>
                    </a:gs>
                    <a:gs pos="75000">
                      <a:srgbClr val="5ECCF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5ECCF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/>
              </a:rPr>
              <a:t>3</a:t>
            </a:r>
            <a:r>
              <a:rPr lang="vi-VN" sz="2400" b="1" kern="10" dirty="0">
                <a:ln w="11430"/>
                <a:gradFill>
                  <a:gsLst>
                    <a:gs pos="0">
                      <a:srgbClr val="5ECCF3">
                        <a:tint val="70000"/>
                        <a:satMod val="245000"/>
                      </a:srgbClr>
                    </a:gs>
                    <a:gs pos="75000">
                      <a:srgbClr val="5ECCF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5ECCF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/>
              </a:rPr>
              <a:t> - 202</a:t>
            </a:r>
            <a:r>
              <a:rPr lang="en-US" sz="2400" b="1" kern="10" dirty="0">
                <a:ln w="11430"/>
                <a:gradFill>
                  <a:gsLst>
                    <a:gs pos="0">
                      <a:srgbClr val="5ECCF3">
                        <a:tint val="70000"/>
                        <a:satMod val="245000"/>
                      </a:srgbClr>
                    </a:gs>
                    <a:gs pos="75000">
                      <a:srgbClr val="5ECCF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5ECCF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/>
              </a:rPr>
              <a:t>4</a:t>
            </a:r>
            <a:endParaRPr lang="vi-VN" sz="2400" b="1" kern="10" dirty="0">
              <a:ln w="11430"/>
              <a:gradFill>
                <a:gsLst>
                  <a:gs pos="0">
                    <a:srgbClr val="5ECCF3">
                      <a:tint val="70000"/>
                      <a:satMod val="245000"/>
                    </a:srgbClr>
                  </a:gs>
                  <a:gs pos="75000">
                    <a:srgbClr val="5ECCF3">
                      <a:tint val="90000"/>
                      <a:shade val="60000"/>
                      <a:satMod val="240000"/>
                    </a:srgbClr>
                  </a:gs>
                  <a:gs pos="100000">
                    <a:srgbClr val="5ECCF3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/>
            </a:endParaRPr>
          </a:p>
        </p:txBody>
      </p:sp>
      <p:sp>
        <p:nvSpPr>
          <p:cNvPr id="9" name="WordArt 14"/>
          <p:cNvSpPr>
            <a:spLocks noChangeArrowheads="1" noChangeShapeType="1" noTextEdit="1"/>
          </p:cNvSpPr>
          <p:nvPr/>
        </p:nvSpPr>
        <p:spPr bwMode="auto">
          <a:xfrm>
            <a:off x="2609850" y="4273086"/>
            <a:ext cx="40767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400" b="1" kern="10" dirty="0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GV : </a:t>
            </a:r>
            <a:r>
              <a:rPr lang="en-US" sz="2400" b="1" kern="10" dirty="0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Lê </a:t>
            </a:r>
            <a:r>
              <a:rPr lang="en-US" sz="2400" b="1" kern="10" dirty="0" err="1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Thị</a:t>
            </a:r>
            <a:r>
              <a:rPr lang="en-US" sz="2400" b="1" kern="10" dirty="0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2400" b="1" kern="10" dirty="0" err="1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Quỳnh</a:t>
            </a:r>
            <a:r>
              <a:rPr lang="en-US" sz="2400" b="1" kern="10" dirty="0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en-US" sz="2400" b="1" kern="10" dirty="0" err="1">
                <a:ln w="10541">
                  <a:solidFill>
                    <a:srgbClr val="AFD5D8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Trâm</a:t>
            </a:r>
            <a:endParaRPr lang="vi-VN" sz="2400" b="1" kern="10" dirty="0">
              <a:ln w="10541">
                <a:solidFill>
                  <a:srgbClr val="AFD5D8"/>
                </a:solidFill>
                <a:round/>
                <a:headEnd/>
                <a:tailEnd/>
              </a:ln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164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03883"/>
            <a:ext cx="9143999" cy="594772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685800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930907" y="1047750"/>
            <a:ext cx="126009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17419" y="1885950"/>
            <a:ext cx="72801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34000" y="2756127"/>
            <a:ext cx="1503045" cy="138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24300" y="3181349"/>
            <a:ext cx="1295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52800" y="4476750"/>
            <a:ext cx="1143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3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03883"/>
            <a:ext cx="9143999" cy="594772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685800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89981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43815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1363507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3417" y="1825172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9862" y="1334729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97869" y="1777022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2824" y="2238687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0093" y="223927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87103" y="264795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23683" y="2950517"/>
            <a:ext cx="54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800" y="394061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592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0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1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386" y="1159646"/>
            <a:ext cx="75264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2195869"/>
            <a:ext cx="85779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/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733800" y="1276429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883415" y="1268610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76600" y="2295799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638800" y="2304833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839200" y="2295799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09800" y="209550"/>
            <a:ext cx="4419600" cy="584654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904648" y="2309313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961805" y="1264021"/>
            <a:ext cx="78390" cy="33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4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450"/>
            <a:ext cx="9144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478106" y="726353"/>
            <a:ext cx="6368526" cy="2314868"/>
            <a:chOff x="3713069" y="2644047"/>
            <a:chExt cx="3030631" cy="3278092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8092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081" name="文本框 7"/>
            <p:cNvSpPr txBox="1">
              <a:spLocks noChangeArrowheads="1"/>
            </p:cNvSpPr>
            <p:nvPr/>
          </p:nvSpPr>
          <p:spPr bwMode="auto">
            <a:xfrm>
              <a:off x="3713069" y="3352294"/>
              <a:ext cx="2904699" cy="204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8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Nghỉ</a:t>
              </a:r>
              <a:r>
                <a:rPr lang="en-US" altLang="zh-CN" sz="88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8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altLang="zh-CN" sz="88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88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lao</a:t>
              </a:r>
              <a:r>
                <a:rPr lang="en-US" altLang="zh-CN" sz="88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zh-CN" altLang="en-US" sz="8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78" name="TextBox 8"/>
          <p:cNvSpPr txBox="1">
            <a:spLocks noChangeArrowheads="1"/>
          </p:cNvSpPr>
          <p:nvPr/>
        </p:nvSpPr>
        <p:spPr bwMode="auto">
          <a:xfrm>
            <a:off x="4114802" y="2228851"/>
            <a:ext cx="246280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0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78567"/>
            <a:ext cx="9143999" cy="62031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200"/>
              </a:spcAft>
            </a:pP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9638" y="6667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19638" y="1566949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19638" y="4171950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3346" y="802817"/>
            <a:ext cx="1641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461" y="1586595"/>
            <a:ext cx="1439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8951" y="818676"/>
            <a:ext cx="5407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" y="1587936"/>
            <a:ext cx="914399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tiếp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</a:p>
          <a:p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trật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xếp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sz="29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29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05000" y="85963"/>
            <a:ext cx="57912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Giải nghĩa từ khó: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23850"/>
            <a:ext cx="9143999" cy="62031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(Theo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9638" y="657645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81890" y="1564205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09005" y="4171950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23850"/>
            <a:ext cx="9143999" cy="62031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014882" y="4521906"/>
            <a:ext cx="1143000" cy="5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304800" y="285750"/>
            <a:ext cx="8662416" cy="44196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57138" indent="-457138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128, 129).</a:t>
            </a:r>
          </a:p>
          <a:p>
            <a:pPr marL="457138" indent="-457138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2, 3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1428750"/>
            <a:ext cx="5449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37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buổi sáng VTV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3350"/>
            <a:ext cx="8842664" cy="497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76351"/>
            <a:ext cx="8991600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83" y="153131"/>
            <a:ext cx="3599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D0B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8094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Box 8"/>
          <p:cNvSpPr txBox="1">
            <a:spLocks noChangeArrowheads="1"/>
          </p:cNvSpPr>
          <p:nvPr/>
        </p:nvSpPr>
        <p:spPr bwMode="auto">
          <a:xfrm>
            <a:off x="4114802" y="2228851"/>
            <a:ext cx="246280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28530"/>
            <a:ext cx="8382000" cy="461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 startAt="2"/>
            </a:pP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D0B95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 startAt="3"/>
            </a:pPr>
            <a:r>
              <a:rPr lang="en-US" sz="2800" dirty="0" err="1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rgbClr val="FF298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79553931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450"/>
            <a:ext cx="9144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8"/>
          <p:cNvSpPr txBox="1">
            <a:spLocks noChangeArrowheads="1"/>
          </p:cNvSpPr>
          <p:nvPr/>
        </p:nvSpPr>
        <p:spPr bwMode="auto">
          <a:xfrm>
            <a:off x="4114802" y="2228851"/>
            <a:ext cx="246280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53814"/>
      </p:ext>
    </p:extLst>
  </p:cSld>
  <p:clrMapOvr>
    <a:masterClrMapping/>
  </p:clrMapOvr>
  <p:transition spd="slow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1850" y="215550"/>
            <a:ext cx="7962900" cy="46153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cảnh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24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09550" y="141516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4095750"/>
            <a:ext cx="7962900" cy="83086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457200" indent="-457200" algn="just">
              <a:buAutoNum type="alphaLcPeriod"/>
            </a:pP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Cảnh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23958" r="25476" b="23438"/>
          <a:stretch/>
        </p:blipFill>
        <p:spPr bwMode="auto">
          <a:xfrm>
            <a:off x="819150" y="677082"/>
            <a:ext cx="7334250" cy="341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54231" y="2152115"/>
            <a:ext cx="7219136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5800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rgbClr val="F7964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437711"/>
            <a:ext cx="74676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966" y="2371906"/>
            <a:ext cx="152399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Bài:</a:t>
            </a:r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71600" y="2289089"/>
            <a:ext cx="635056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MỚI BẮT ĐẦU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3562350" y="3136474"/>
            <a:ext cx="1847850" cy="181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203883"/>
            <a:ext cx="9143999" cy="594772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toả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685800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cất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hót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mật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chuồng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</a:p>
          <a:p>
            <a:pPr algn="just" defTabSz="685800">
              <a:spcAft>
                <a:spcPts val="200"/>
              </a:spcAft>
            </a:pP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Thu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 </a:t>
            </a:r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</a:t>
            </a:r>
          </a:p>
          <a:p>
            <a:pPr algn="just" defTabSz="685800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89981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43815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1363507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3417" y="1825172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9862" y="1334729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97869" y="1777022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2824" y="2238687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0093" y="223927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87103" y="264795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23683" y="2950517"/>
            <a:ext cx="54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800" y="394061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22440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0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1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</TotalTime>
  <Words>1092</Words>
  <Application>Microsoft Office PowerPoint</Application>
  <PresentationFormat>Trình chiếu Trên màn hình (16:9)</PresentationFormat>
  <Paragraphs>106</Paragraphs>
  <Slides>18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18</vt:i4>
      </vt:variant>
    </vt:vector>
  </HeadingPairs>
  <TitlesOfParts>
    <vt:vector size="28" baseType="lpstr">
      <vt:lpstr>Arial</vt:lpstr>
      <vt:lpstr>Arial Rounded MT Bold</vt:lpstr>
      <vt:lpstr>Arial-Rounded</vt:lpstr>
      <vt:lpstr>Calibri</vt:lpstr>
      <vt:lpstr>DFPOP1-W9</vt:lpstr>
      <vt:lpstr>Times New Roman</vt:lpstr>
      <vt:lpstr>Office Theme</vt:lpstr>
      <vt:lpstr>Office 主题</vt:lpstr>
      <vt:lpstr>2_Office 主题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11</cp:lastModifiedBy>
  <cp:revision>353</cp:revision>
  <dcterms:created xsi:type="dcterms:W3CDTF">2020-12-08T15:48:47Z</dcterms:created>
  <dcterms:modified xsi:type="dcterms:W3CDTF">2024-06-17T22:25:36Z</dcterms:modified>
</cp:coreProperties>
</file>