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81" r:id="rId3"/>
    <p:sldId id="282" r:id="rId4"/>
    <p:sldId id="257" r:id="rId5"/>
    <p:sldId id="259" r:id="rId6"/>
    <p:sldId id="280" r:id="rId7"/>
    <p:sldId id="283" r:id="rId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2" autoAdjust="0"/>
    <p:restoredTop sz="94660"/>
  </p:normalViewPr>
  <p:slideViewPr>
    <p:cSldViewPr>
      <p:cViewPr varScale="1">
        <p:scale>
          <a:sx n="59" d="100"/>
          <a:sy n="59" d="100"/>
        </p:scale>
        <p:origin x="1296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08FEDC-91E5-43E3-886D-3F49DAF05F19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782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A366FA-17DD-479D-87C3-08618C6CCBC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 rot="10800000" flipH="1">
            <a:off x="-31680" y="6756120"/>
            <a:ext cx="1100448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1 CHỦ ĐỀ </a:t>
            </a:r>
            <a:r>
              <a:rPr lang="en-US" sz="3200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6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346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14600"/>
            <a:ext cx="2516020" cy="232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2193578" cy="33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62" y="2667000"/>
            <a:ext cx="324468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0" descr="Ca hát"/>
          <p:cNvPicPr/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9248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Xuc xac xúc xe\2.png"/>
          <p:cNvPicPr/>
          <p:nvPr/>
        </p:nvPicPr>
        <p:blipFill>
          <a:blip r:embed="rId3"/>
          <a:stretch/>
        </p:blipFill>
        <p:spPr>
          <a:xfrm>
            <a:off x="457200" y="990720"/>
            <a:ext cx="10058400" cy="4518000"/>
          </a:xfrm>
          <a:prstGeom prst="rect">
            <a:avLst/>
          </a:prstGeom>
          <a:ln w="0">
            <a:noFill/>
          </a:ln>
        </p:spPr>
      </p:pic>
      <p:sp>
        <p:nvSpPr>
          <p:cNvPr id="203" name="Text Box 9"/>
          <p:cNvSpPr/>
          <p:nvPr/>
        </p:nvSpPr>
        <p:spPr>
          <a:xfrm>
            <a:off x="1200240" y="214200"/>
            <a:ext cx="5886360" cy="5772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Thường</a:t>
            </a:r>
            <a:r>
              <a:rPr lang="en-US" sz="30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thức</a:t>
            </a:r>
            <a:r>
              <a:rPr lang="en-US" sz="30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 </a:t>
            </a:r>
            <a:r>
              <a:rPr lang="en-US" sz="3000" b="1" strike="noStrike" spc="-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âm</a:t>
            </a:r>
            <a:r>
              <a:rPr lang="en-US" sz="3000" b="1" strike="noStrike" spc="-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nhạc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Text Box 10"/>
          <p:cNvSpPr/>
          <p:nvPr/>
        </p:nvSpPr>
        <p:spPr>
          <a:xfrm>
            <a:off x="2698920" y="990720"/>
            <a:ext cx="5257800" cy="14698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 dirty="0" smtClean="0">
                <a:solidFill>
                  <a:srgbClr val="FF0000"/>
                </a:solidFill>
                <a:latin typeface="Times New Roman"/>
              </a:rPr>
              <a:t>CÂU CHUYỆN VỀ THANH PHÁCH </a:t>
            </a:r>
            <a:endParaRPr lang="en-US" sz="4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3_20200527100402_wm_shs---am-nhac---kntt_tc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-74613"/>
            <a:ext cx="10515600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câu nhạc nào dài 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vi-VN" dirty="0"/>
          </a:p>
        </p:txBody>
      </p:sp>
      <p:pic>
        <p:nvPicPr>
          <p:cNvPr id="4" name="Picture 3" descr="Dài ngắn 2"/>
          <p:cNvPicPr/>
          <p:nvPr/>
        </p:nvPicPr>
        <p:blipFill>
          <a:blip r:embed="rId2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54402" r="14603" b="30022"/>
          <a:stretch>
            <a:fillRect/>
          </a:stretch>
        </p:blipFill>
        <p:spPr bwMode="auto">
          <a:xfrm>
            <a:off x="1752600" y="3352800"/>
            <a:ext cx="76200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6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7369</TotalTime>
  <Words>36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                                  Nghe thấu đoán tài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Thanh Thuy</dc:creator>
  <dc:description/>
  <cp:lastModifiedBy>Windows User</cp:lastModifiedBy>
  <cp:revision>618</cp:revision>
  <dcterms:created xsi:type="dcterms:W3CDTF">2010-04-30T20:19:48Z</dcterms:created>
  <dcterms:modified xsi:type="dcterms:W3CDTF">2022-06-04T07:13:00Z</dcterms:modified>
  <dc:language>en-US</dc:language>
</cp:coreProperties>
</file>